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9C2BB3-A387-4C83-B97D-93B5E3B0E699}" v="8" dt="2022-11-30T08:59:25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96ECB5-25C1-40EE-2DBC-B93C77CE0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569B3A7-8CC3-07DA-B963-6F73DB74B6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398FD4-EEF7-88BE-D7BF-1FD985F31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413B90-7093-2B17-2031-94573B694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64D52F-F911-9042-C598-D975E264E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778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AAD09C-0DF5-BFCB-7A82-003CAA680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A3284D-FE94-4DE9-2F28-AEB072A32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18A953-3F16-6AAC-BB8A-640FEC428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5DDF99-003A-4E13-CB50-494A8339C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5385D6-A306-995D-DD7D-92E0C2F46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4292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64E254-2D9B-9B8E-01D7-C70C27AFB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779BED8-13BC-56E3-438A-044CAB0386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7D6E55-DEF3-AB62-75CB-5F6DC36CD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D5CBB5-FA2C-334B-8550-9C9ED81DF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B3E400-97CF-500B-1654-B7CBA2AC9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7516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206573-6645-DD3A-E5D4-CBDCB6A7D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4D5E3F-409C-6925-05ED-09734230A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950B7F-1D83-0E95-523C-2A21A5D2A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37AE933-2791-D89B-12FC-5A2FDB40A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C2E8A17-EB3D-B2AC-E823-F5E30047C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5769506-B5B9-3476-AC8B-5B91AA544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879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8BF4E7-03C9-F397-6995-9F2B324F7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845A0D-E309-3592-684F-D1F0F99830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717640F-5139-4B98-BC9C-4F4A49EC10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C7E5925-C9AD-548C-3BBF-7E6BA5C682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00673B9-8D2B-5562-7B6B-3E0085644B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5B2027F-5B32-0738-8ECC-DF54F4E2D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6D1AE10-692D-477B-E938-9E1E304E2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6C6D6BB-F76E-0A9C-D1D9-880981694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759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D70A7-93B4-146B-90FD-5CD03C01A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770ED0-D8FD-D6E5-8326-B7E46199F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1F8848C-916F-BDEE-45D4-9B0D8D994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B6AD8A-EAC2-B46A-A79B-074D23AC2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3063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F37699C-6624-40EE-1829-F56ABEE24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9382E80-C462-6024-5C85-5D9517BB3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5822BBB-414F-9A14-C2AC-CD2913B41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855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B8D9DC-575C-986D-E33F-B2D9A4295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B27F961-A491-6544-F7CE-A2CA6E3D3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0808A4C-C216-4371-BAB0-7A95D1F362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61F3B47-534E-F1B2-A666-0C74843A4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47F1CE-DC7C-1E6F-6D0E-6298545A2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80DDC94-A477-FDC6-7805-F6964C7FA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899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C8FDAB-F5E5-A8FD-1F8A-EB01F91E1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38D0AB9-DFF6-7452-7C5B-2DA9FF82D1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5DEC85B-148A-9775-C603-32988C2B8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4584B9-71F3-D925-D1B9-C3080AB3A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A51B84-27C2-EE7E-AF10-6E737EDF7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84BB447-409F-F8DE-0AF4-0905D5D0B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1834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9C3F16-1005-0F71-5A47-9F1C7B2EF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45D47FD-EA10-ECD7-6FA4-C1EC06918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E9DB19-9233-C20F-2DDA-EE5FBA73C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5CF6DA-D806-7765-B675-06CB464B7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02C07F-C9D6-F424-0A2A-03BB1B0A8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8912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826FD77-CD0B-5128-8CDC-9C0C4F6470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0C7713B-6CC7-171E-8A7F-EC96A0DAF5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3483EF-98E9-EC78-91F9-7E8DB64B3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59803D-484B-5BF1-838C-1EF294E05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3F3A4E6-009F-C030-8164-28C71485F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7877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55BD4ED-6614-FF91-EFE7-630389B0F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FD54B26-09AE-8E00-C087-9A875D31CA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2604B3-366A-AA2D-1912-F2B8A71D0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5FA65-BF9F-423C-8C49-B2E067F353E3}" type="datetimeFigureOut">
              <a:rPr lang="es-ES" smtClean="0"/>
              <a:t>15/12/2022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3C3315-8EE9-4148-838B-A1EEC813DF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CD4B10-58E6-43F6-079E-D626B16DA7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2FA45-85A6-43DA-802C-3D9E68205F1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7309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D101368D-1348-DB4C-DDDE-510B6D24C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796" y="-41601"/>
            <a:ext cx="10272409" cy="6848272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F89AA279-69CC-4FCB-991A-637EBE499F31}"/>
              </a:ext>
            </a:extLst>
          </p:cNvPr>
          <p:cNvSpPr/>
          <p:nvPr/>
        </p:nvSpPr>
        <p:spPr>
          <a:xfrm>
            <a:off x="1120527" y="883814"/>
            <a:ext cx="5561242" cy="5728231"/>
          </a:xfrm>
          <a:prstGeom prst="rect">
            <a:avLst/>
          </a:prstGeom>
          <a:solidFill>
            <a:srgbClr val="003D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sz="1600" b="1" dirty="0">
              <a:latin typeface="Helvetica" pitchFamily="2" charset="0"/>
            </a:endParaRPr>
          </a:p>
        </p:txBody>
      </p:sp>
      <p:pic>
        <p:nvPicPr>
          <p:cNvPr id="20" name="Gráfico 19" descr="Autobús con relleno sólido">
            <a:extLst>
              <a:ext uri="{FF2B5EF4-FFF2-40B4-BE49-F238E27FC236}">
                <a16:creationId xmlns:a16="http://schemas.microsoft.com/office/drawing/2014/main" id="{A810D5B6-0D61-45D0-BF6A-0B097A1086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19453" y="52541"/>
            <a:ext cx="831273" cy="831273"/>
          </a:xfrm>
          <a:prstGeom prst="rect">
            <a:avLst/>
          </a:prstGeom>
        </p:spPr>
      </p:pic>
      <p:sp>
        <p:nvSpPr>
          <p:cNvPr id="28" name="Triángulo rectángulo 27">
            <a:extLst>
              <a:ext uri="{FF2B5EF4-FFF2-40B4-BE49-F238E27FC236}">
                <a16:creationId xmlns:a16="http://schemas.microsoft.com/office/drawing/2014/main" id="{B08DF32F-EE3B-40FD-B77D-D321DC0A23FF}"/>
              </a:ext>
            </a:extLst>
          </p:cNvPr>
          <p:cNvSpPr/>
          <p:nvPr/>
        </p:nvSpPr>
        <p:spPr>
          <a:xfrm rot="16200000">
            <a:off x="2300351" y="405546"/>
            <a:ext cx="540000" cy="144000"/>
          </a:xfrm>
          <a:prstGeom prst="rtTriangle">
            <a:avLst/>
          </a:prstGeom>
          <a:solidFill>
            <a:srgbClr val="003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sz="1600" b="1" dirty="0">
              <a:latin typeface="Helvetica" pitchFamily="2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EE07C1ED-C68D-4C69-8048-EAA9430C4E27}"/>
              </a:ext>
            </a:extLst>
          </p:cNvPr>
          <p:cNvSpPr/>
          <p:nvPr/>
        </p:nvSpPr>
        <p:spPr>
          <a:xfrm>
            <a:off x="2634373" y="207546"/>
            <a:ext cx="2751665" cy="540000"/>
          </a:xfrm>
          <a:prstGeom prst="rect">
            <a:avLst/>
          </a:prstGeom>
          <a:solidFill>
            <a:srgbClr val="003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sz="1400" b="1">
              <a:latin typeface="Helvetica" pitchFamily="2" charset="0"/>
            </a:endParaRPr>
          </a:p>
        </p:txBody>
      </p:sp>
      <p:sp>
        <p:nvSpPr>
          <p:cNvPr id="30" name="Triángulo rectángulo 29">
            <a:extLst>
              <a:ext uri="{FF2B5EF4-FFF2-40B4-BE49-F238E27FC236}">
                <a16:creationId xmlns:a16="http://schemas.microsoft.com/office/drawing/2014/main" id="{51938DBA-1F55-4C36-AD2A-8376B5D50E21}"/>
              </a:ext>
            </a:extLst>
          </p:cNvPr>
          <p:cNvSpPr/>
          <p:nvPr/>
        </p:nvSpPr>
        <p:spPr>
          <a:xfrm rot="5400000">
            <a:off x="5188037" y="405546"/>
            <a:ext cx="540000" cy="144000"/>
          </a:xfrm>
          <a:prstGeom prst="rtTriangle">
            <a:avLst/>
          </a:prstGeom>
          <a:solidFill>
            <a:srgbClr val="003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sz="1600" b="1" dirty="0">
              <a:latin typeface="Helvetica" pitchFamily="2" charset="0"/>
            </a:endParaRPr>
          </a:p>
        </p:txBody>
      </p:sp>
      <p:pic>
        <p:nvPicPr>
          <p:cNvPr id="1026" name="Picture 2" descr="Esquiar en Andorra · Ordino Arcalís">
            <a:extLst>
              <a:ext uri="{FF2B5EF4-FFF2-40B4-BE49-F238E27FC236}">
                <a16:creationId xmlns:a16="http://schemas.microsoft.com/office/drawing/2014/main" id="{02FB572F-AED3-4940-B959-5481CCAE0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6058" y="5875736"/>
            <a:ext cx="1880218" cy="79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CuadroTexto 41">
            <a:extLst>
              <a:ext uri="{FF2B5EF4-FFF2-40B4-BE49-F238E27FC236}">
                <a16:creationId xmlns:a16="http://schemas.microsoft.com/office/drawing/2014/main" id="{6D282193-EA1D-489F-B69D-043F3040156E}"/>
              </a:ext>
            </a:extLst>
          </p:cNvPr>
          <p:cNvSpPr txBox="1"/>
          <p:nvPr/>
        </p:nvSpPr>
        <p:spPr>
          <a:xfrm>
            <a:off x="2512005" y="171798"/>
            <a:ext cx="3233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b="1" i="1" dirty="0">
                <a:solidFill>
                  <a:schemeClr val="bg1"/>
                </a:solidFill>
                <a:latin typeface="Helvetica" pitchFamily="2" charset="0"/>
              </a:rPr>
              <a:t>BUS PARROQUIAL ORDINO/ARCALIS</a:t>
            </a:r>
          </a:p>
        </p:txBody>
      </p:sp>
      <p:cxnSp>
        <p:nvCxnSpPr>
          <p:cNvPr id="2" name="Conector recto 1">
            <a:extLst>
              <a:ext uri="{FF2B5EF4-FFF2-40B4-BE49-F238E27FC236}">
                <a16:creationId xmlns:a16="http://schemas.microsoft.com/office/drawing/2014/main" id="{37FAA8B4-E658-8481-40D6-690F9711D7C3}"/>
              </a:ext>
            </a:extLst>
          </p:cNvPr>
          <p:cNvCxnSpPr>
            <a:cxnSpLocks/>
          </p:cNvCxnSpPr>
          <p:nvPr/>
        </p:nvCxnSpPr>
        <p:spPr>
          <a:xfrm>
            <a:off x="1517001" y="1377543"/>
            <a:ext cx="0" cy="4447525"/>
          </a:xfrm>
          <a:prstGeom prst="line">
            <a:avLst/>
          </a:prstGeom>
          <a:ln w="762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uadroTexto 2">
            <a:extLst>
              <a:ext uri="{FF2B5EF4-FFF2-40B4-BE49-F238E27FC236}">
                <a16:creationId xmlns:a16="http://schemas.microsoft.com/office/drawing/2014/main" id="{58CF6D87-3959-1763-ABEB-286CF6612F5D}"/>
              </a:ext>
            </a:extLst>
          </p:cNvPr>
          <p:cNvSpPr txBox="1"/>
          <p:nvPr/>
        </p:nvSpPr>
        <p:spPr>
          <a:xfrm>
            <a:off x="1734420" y="1262127"/>
            <a:ext cx="20070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CENTRE ESPORTIU ORDINO </a:t>
            </a:r>
            <a:r>
              <a:rPr lang="ca-ES" sz="1400" b="1" dirty="0">
                <a:solidFill>
                  <a:schemeClr val="bg1"/>
                </a:solidFill>
                <a:latin typeface="Helvetica" pitchFamily="2" charset="0"/>
              </a:rPr>
              <a:t>**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FEF61BE-31B9-CF53-1B0D-5AD4266208DD}"/>
              </a:ext>
            </a:extLst>
          </p:cNvPr>
          <p:cNvSpPr txBox="1"/>
          <p:nvPr/>
        </p:nvSpPr>
        <p:spPr>
          <a:xfrm>
            <a:off x="1735042" y="1484988"/>
            <a:ext cx="7835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EL RAVAL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FEF4BA6-28F3-C005-3BCC-EC8AE252F27D}"/>
              </a:ext>
            </a:extLst>
          </p:cNvPr>
          <p:cNvSpPr txBox="1"/>
          <p:nvPr/>
        </p:nvSpPr>
        <p:spPr>
          <a:xfrm>
            <a:off x="1735042" y="1669674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LES MOLES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00FE708-42C3-C0CD-B1C6-ABA2E9359F69}"/>
              </a:ext>
            </a:extLst>
          </p:cNvPr>
          <p:cNvSpPr txBox="1"/>
          <p:nvPr/>
        </p:nvSpPr>
        <p:spPr>
          <a:xfrm>
            <a:off x="1734421" y="2047870"/>
            <a:ext cx="15827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PONT D’ANSALONGA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829F041-C83B-263C-1AE5-2968D88EE166}"/>
              </a:ext>
            </a:extLst>
          </p:cNvPr>
          <p:cNvSpPr txBox="1"/>
          <p:nvPr/>
        </p:nvSpPr>
        <p:spPr>
          <a:xfrm>
            <a:off x="1745147" y="2260556"/>
            <a:ext cx="144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LA CORTINADA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75A3F06-FA9C-2320-F950-58336F22ADF3}"/>
              </a:ext>
            </a:extLst>
          </p:cNvPr>
          <p:cNvSpPr txBox="1"/>
          <p:nvPr/>
        </p:nvSpPr>
        <p:spPr>
          <a:xfrm>
            <a:off x="1745147" y="2456396"/>
            <a:ext cx="16801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PLAÇA DE LA CORTINADA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BC139E2-C935-9734-6E20-397225477E14}"/>
              </a:ext>
            </a:extLst>
          </p:cNvPr>
          <p:cNvSpPr txBox="1"/>
          <p:nvPr/>
        </p:nvSpPr>
        <p:spPr>
          <a:xfrm>
            <a:off x="1745147" y="2862394"/>
            <a:ext cx="144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CRUÏLLA D’ARANS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3B7B58F-7748-92F7-2807-B3253EB00B6F}"/>
              </a:ext>
            </a:extLst>
          </p:cNvPr>
          <p:cNvSpPr txBox="1"/>
          <p:nvPr/>
        </p:nvSpPr>
        <p:spPr>
          <a:xfrm>
            <a:off x="1745147" y="2652236"/>
            <a:ext cx="10107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HOTEL ANTIC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6AB3BE7-A356-3C82-DD2C-14CC7902313B}"/>
              </a:ext>
            </a:extLst>
          </p:cNvPr>
          <p:cNvSpPr txBox="1"/>
          <p:nvPr/>
        </p:nvSpPr>
        <p:spPr>
          <a:xfrm>
            <a:off x="1732944" y="1851542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CRUÏLLA DE SORNAS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7676D01-D912-ACCA-D44F-F4C1EA52A117}"/>
              </a:ext>
            </a:extLst>
          </p:cNvPr>
          <p:cNvSpPr txBox="1"/>
          <p:nvPr/>
        </p:nvSpPr>
        <p:spPr>
          <a:xfrm>
            <a:off x="1741075" y="3054243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VILARÓ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81632F5-BADF-28AB-AEBC-0D655C690E92}"/>
              </a:ext>
            </a:extLst>
          </p:cNvPr>
          <p:cNvSpPr txBox="1"/>
          <p:nvPr/>
        </p:nvSpPr>
        <p:spPr>
          <a:xfrm>
            <a:off x="1745147" y="3249082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LLORTS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84F7CD3-D319-AF8B-8CB4-32E7D41F6B75}"/>
              </a:ext>
            </a:extLst>
          </p:cNvPr>
          <p:cNvSpPr txBox="1"/>
          <p:nvPr/>
        </p:nvSpPr>
        <p:spPr>
          <a:xfrm>
            <a:off x="1741075" y="3429000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XALETS LA CLOSA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29E1E4C-D145-C8E9-1CCF-4FC064D01B76}"/>
              </a:ext>
            </a:extLst>
          </p:cNvPr>
          <p:cNvSpPr txBox="1"/>
          <p:nvPr/>
        </p:nvSpPr>
        <p:spPr>
          <a:xfrm>
            <a:off x="1745147" y="3629536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LES MINES DE LLORTS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FFA9448E-66D1-63F6-7388-2CBCD8B5DDC3}"/>
              </a:ext>
            </a:extLst>
          </p:cNvPr>
          <p:cNvSpPr txBox="1"/>
          <p:nvPr/>
        </p:nvSpPr>
        <p:spPr>
          <a:xfrm>
            <a:off x="1745147" y="3815853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ELS TEIIERS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7B26A60E-895A-180C-6A7D-A2019BAA0FC0}"/>
              </a:ext>
            </a:extLst>
          </p:cNvPr>
          <p:cNvSpPr txBox="1"/>
          <p:nvPr/>
        </p:nvSpPr>
        <p:spPr>
          <a:xfrm>
            <a:off x="1749053" y="3991950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LES SALINES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602775CA-B37B-B942-2C71-EAA0A81214A0}"/>
              </a:ext>
            </a:extLst>
          </p:cNvPr>
          <p:cNvSpPr txBox="1"/>
          <p:nvPr/>
        </p:nvSpPr>
        <p:spPr>
          <a:xfrm>
            <a:off x="1749053" y="4164231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HOSTAL DEL SERRAT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55385DE-F3B7-13B3-69E0-FA6049BB18D3}"/>
              </a:ext>
            </a:extLst>
          </p:cNvPr>
          <p:cNvSpPr txBox="1"/>
          <p:nvPr/>
        </p:nvSpPr>
        <p:spPr>
          <a:xfrm>
            <a:off x="1735089" y="4348955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SANT PERE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3BB4BDB-65C3-A04E-ACBE-4D5786B07A5C}"/>
              </a:ext>
            </a:extLst>
          </p:cNvPr>
          <p:cNvSpPr txBox="1"/>
          <p:nvPr/>
        </p:nvSpPr>
        <p:spPr>
          <a:xfrm>
            <a:off x="1734421" y="4513659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LES SUBIRANES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8BD4B43C-E707-BF44-77B1-866F2DB380A6}"/>
              </a:ext>
            </a:extLst>
          </p:cNvPr>
          <p:cNvSpPr txBox="1"/>
          <p:nvPr/>
        </p:nvSpPr>
        <p:spPr>
          <a:xfrm>
            <a:off x="1725031" y="4682804"/>
            <a:ext cx="18429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PARKING ARCALIS HORTELL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0787C68A-C7EE-EA29-AEF1-9E2884A28650}"/>
              </a:ext>
            </a:extLst>
          </p:cNvPr>
          <p:cNvSpPr txBox="1"/>
          <p:nvPr/>
        </p:nvSpPr>
        <p:spPr>
          <a:xfrm>
            <a:off x="1728376" y="4815054"/>
            <a:ext cx="17865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HOTEL BABOT </a:t>
            </a:r>
            <a:r>
              <a:rPr lang="ca-ES" sz="1400" b="1" dirty="0">
                <a:solidFill>
                  <a:schemeClr val="bg1"/>
                </a:solidFill>
                <a:latin typeface="Helvetica" pitchFamily="2" charset="0"/>
              </a:rPr>
              <a:t>*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AC4A44C2-1990-E18D-B96E-62274C3ACA4E}"/>
              </a:ext>
            </a:extLst>
          </p:cNvPr>
          <p:cNvSpPr txBox="1"/>
          <p:nvPr/>
        </p:nvSpPr>
        <p:spPr>
          <a:xfrm>
            <a:off x="1735042" y="5060900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EDIF. CAP DELS CAMPS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40CD3343-706A-B0C0-F6A8-F1A6AEBDB580}"/>
              </a:ext>
            </a:extLst>
          </p:cNvPr>
          <p:cNvSpPr txBox="1"/>
          <p:nvPr/>
        </p:nvSpPr>
        <p:spPr>
          <a:xfrm>
            <a:off x="1741075" y="5274083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LA GORNADA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93A30652-A4A8-18C9-F2FB-C3A64103F4AD}"/>
              </a:ext>
            </a:extLst>
          </p:cNvPr>
          <p:cNvSpPr txBox="1"/>
          <p:nvPr/>
        </p:nvSpPr>
        <p:spPr>
          <a:xfrm>
            <a:off x="1719678" y="5470692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BALCÓ D’ORDINO</a:t>
            </a: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C3513AB3-542A-4967-67B7-20AF1DC14CA6}"/>
              </a:ext>
            </a:extLst>
          </p:cNvPr>
          <p:cNvSpPr txBox="1"/>
          <p:nvPr/>
        </p:nvSpPr>
        <p:spPr>
          <a:xfrm>
            <a:off x="1710447" y="5685920"/>
            <a:ext cx="17865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900" b="1" dirty="0">
                <a:solidFill>
                  <a:schemeClr val="bg1"/>
                </a:solidFill>
                <a:latin typeface="Helvetica" pitchFamily="2" charset="0"/>
              </a:rPr>
              <a:t>HOTEL ARBELLA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F399CAFF-088A-733E-70E5-686399F69C7D}"/>
              </a:ext>
            </a:extLst>
          </p:cNvPr>
          <p:cNvSpPr txBox="1"/>
          <p:nvPr/>
        </p:nvSpPr>
        <p:spPr>
          <a:xfrm>
            <a:off x="3086065" y="999877"/>
            <a:ext cx="3159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a-ES" sz="2400" b="1" dirty="0">
                <a:solidFill>
                  <a:schemeClr val="bg1"/>
                </a:solidFill>
                <a:latin typeface="Helvetica" pitchFamily="2" charset="0"/>
              </a:rPr>
              <a:t>HORARIS</a:t>
            </a:r>
          </a:p>
        </p:txBody>
      </p:sp>
      <p:graphicFrame>
        <p:nvGraphicFramePr>
          <p:cNvPr id="63" name="Tabla 40">
            <a:extLst>
              <a:ext uri="{FF2B5EF4-FFF2-40B4-BE49-F238E27FC236}">
                <a16:creationId xmlns:a16="http://schemas.microsoft.com/office/drawing/2014/main" id="{E9C71E7B-6B3C-B870-B6A0-C595FBBDD7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872248"/>
              </p:ext>
            </p:extLst>
          </p:nvPr>
        </p:nvGraphicFramePr>
        <p:xfrm>
          <a:off x="4400984" y="1579183"/>
          <a:ext cx="2053406" cy="18542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053406">
                  <a:extLst>
                    <a:ext uri="{9D8B030D-6E8A-4147-A177-3AD203B41FA5}">
                      <a16:colId xmlns:a16="http://schemas.microsoft.com/office/drawing/2014/main" val="16663897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1600" b="1" dirty="0">
                          <a:latin typeface="Helvetica" pitchFamily="2" charset="0"/>
                        </a:rPr>
                        <a:t>Sortides Ordino</a:t>
                      </a:r>
                    </a:p>
                  </a:txBody>
                  <a:tcPr marL="19899" marR="19899">
                    <a:solidFill>
                      <a:srgbClr val="003D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201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08:30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1422206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>
                          <a:latin typeface="Helvetica" pitchFamily="2" charset="0"/>
                        </a:rPr>
                        <a:t>08:50</a:t>
                      </a:r>
                      <a:r>
                        <a:rPr lang="ca-ES" sz="1600" b="1" dirty="0">
                          <a:latin typeface="Helvetica" pitchFamily="2" charset="0"/>
                        </a:rPr>
                        <a:t>**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5701167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09:30*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3465303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10:30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1581260856"/>
                  </a:ext>
                </a:extLst>
              </a:tr>
            </a:tbl>
          </a:graphicData>
        </a:graphic>
      </p:graphicFrame>
      <p:graphicFrame>
        <p:nvGraphicFramePr>
          <p:cNvPr id="1024" name="Tabla 1023">
            <a:extLst>
              <a:ext uri="{FF2B5EF4-FFF2-40B4-BE49-F238E27FC236}">
                <a16:creationId xmlns:a16="http://schemas.microsoft.com/office/drawing/2014/main" id="{DF8CCD66-DAE6-5149-E192-8CD2DE041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453653"/>
              </p:ext>
            </p:extLst>
          </p:nvPr>
        </p:nvGraphicFramePr>
        <p:xfrm>
          <a:off x="4400984" y="3650715"/>
          <a:ext cx="2053406" cy="18542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053406">
                  <a:extLst>
                    <a:ext uri="{9D8B030D-6E8A-4147-A177-3AD203B41FA5}">
                      <a16:colId xmlns:a16="http://schemas.microsoft.com/office/drawing/2014/main" val="16663897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a-ES" sz="1600" b="1" dirty="0">
                          <a:latin typeface="Helvetica" pitchFamily="2" charset="0"/>
                        </a:rPr>
                        <a:t>Sortides Arcalís</a:t>
                      </a:r>
                    </a:p>
                  </a:txBody>
                  <a:tcPr marL="19899" marR="19899">
                    <a:solidFill>
                      <a:srgbClr val="003D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201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15:00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1422206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16:00*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3465303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16:30**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474708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 algn="l"/>
                      <a:r>
                        <a:rPr lang="ca-ES" sz="1600" b="1" dirty="0">
                          <a:latin typeface="Helvetica" pitchFamily="2" charset="0"/>
                        </a:rPr>
                        <a:t>17:00</a:t>
                      </a:r>
                    </a:p>
                  </a:txBody>
                  <a:tcPr marL="252000" marR="19899"/>
                </a:tc>
                <a:extLst>
                  <a:ext uri="{0D108BD9-81ED-4DB2-BD59-A6C34878D82A}">
                    <a16:rowId xmlns:a16="http://schemas.microsoft.com/office/drawing/2014/main" val="539430008"/>
                  </a:ext>
                </a:extLst>
              </a:tr>
            </a:tbl>
          </a:graphicData>
        </a:graphic>
      </p:graphicFrame>
      <p:sp>
        <p:nvSpPr>
          <p:cNvPr id="1027" name="CuadroTexto 1026">
            <a:extLst>
              <a:ext uri="{FF2B5EF4-FFF2-40B4-BE49-F238E27FC236}">
                <a16:creationId xmlns:a16="http://schemas.microsoft.com/office/drawing/2014/main" id="{91CA55EC-B958-29F8-5844-98F7646440E4}"/>
              </a:ext>
            </a:extLst>
          </p:cNvPr>
          <p:cNvSpPr txBox="1"/>
          <p:nvPr/>
        </p:nvSpPr>
        <p:spPr>
          <a:xfrm>
            <a:off x="4221709" y="6028607"/>
            <a:ext cx="2616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dirty="0">
                <a:solidFill>
                  <a:schemeClr val="bg1"/>
                </a:solidFill>
                <a:latin typeface="Helvetica" pitchFamily="2" charset="0"/>
              </a:rPr>
              <a:t>(*) Servei fins Hotel Babot</a:t>
            </a:r>
          </a:p>
          <a:p>
            <a:r>
              <a:rPr lang="ca-ES" sz="1200" dirty="0">
                <a:solidFill>
                  <a:schemeClr val="bg1"/>
                </a:solidFill>
                <a:latin typeface="Helvetica" pitchFamily="2" charset="0"/>
              </a:rPr>
              <a:t>(**) Línia L6 Andorra - Arcalís</a:t>
            </a:r>
          </a:p>
        </p:txBody>
      </p:sp>
    </p:spTree>
    <p:extLst>
      <p:ext uri="{BB962C8B-B14F-4D97-AF65-F5344CB8AC3E}">
        <p14:creationId xmlns:p14="http://schemas.microsoft.com/office/powerpoint/2010/main" val="17583456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93</Words>
  <Application>Microsoft Office PowerPoint</Application>
  <PresentationFormat>Pantalla panoràmica</PresentationFormat>
  <Paragraphs>38</Paragraphs>
  <Slides>1</Slides>
  <Notes>0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</vt:lpstr>
      <vt:lpstr>Tema de Office</vt:lpstr>
      <vt:lpstr>Presentació del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Julia Fernandez</dc:creator>
  <cp:lastModifiedBy>OT Ordino</cp:lastModifiedBy>
  <cp:revision>3</cp:revision>
  <dcterms:created xsi:type="dcterms:W3CDTF">2022-11-29T10:35:57Z</dcterms:created>
  <dcterms:modified xsi:type="dcterms:W3CDTF">2022-12-15T16:01:16Z</dcterms:modified>
</cp:coreProperties>
</file>